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d62e07f1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d62e07f1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d62e07f1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d62e07f1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d62e07f1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d62e07f1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d62e07f1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d62e07f1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d62e07f14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d62e07f1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d62e07f1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d62e07f1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d62e07f1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d62e07f1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62e07f1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62e07f1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d62e07f1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d62e07f1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d62e07f1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d62e07f1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d62e07f14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d62e07f14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d62e07f1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d62e07f1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61" name="Google Shape;6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85" name="Google Shape;85;p15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87" name="Google Shape;87;p15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the Ripper</a:t>
            </a:r>
            <a:endParaRPr/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819100" y="2010425"/>
            <a:ext cx="3787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password cracking tool</a:t>
            </a:r>
            <a:endParaRPr sz="1700"/>
          </a:p>
        </p:txBody>
      </p:sp>
      <p:pic>
        <p:nvPicPr>
          <p:cNvPr descr="Mobile View" id="89" name="Google Shape;89;p15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8850" y="1904625"/>
            <a:ext cx="1822100" cy="13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1298" y="2374598"/>
            <a:ext cx="872700" cy="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6813300" y="1439675"/>
            <a:ext cx="23307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if there’s a locked zipped file?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JtR can also crack the password for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zipped file.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049" cy="479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00" y="0"/>
            <a:ext cx="65641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95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3000"/>
            <a:ext cx="66484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156050" y="2860700"/>
            <a:ext cx="67035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create a file and zip it. Then we remove the text file and all there is left is zip file. We then create a hash file for the zip file. We take a file with many passwords in it and use JtR to find the lost password for the zip file.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7800"/>
            <a:ext cx="8991600" cy="43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0" y="706575"/>
            <a:ext cx="7913050" cy="27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1787663" y="3576650"/>
            <a:ext cx="51570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By using JtR, we are able to crack the password and get the contents of the zip file.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551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the Ripper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186925" y="1362450"/>
            <a:ext cx="8520600" cy="2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Powerful open-source password cracking software tool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-Widely used in Penetration testing cybersecurity.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-Crack password hashes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→ check password strength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→ identify weak credentials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-Hash types supported.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Working: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625025"/>
            <a:ext cx="39999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Dictionary Attack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Uses wordlist to compare common passwords against the hash.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Fast and effective for weak or reused password.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4832400" y="1124700"/>
            <a:ext cx="3999900" cy="24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Brute Force attack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-Tries every possible combination of characters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- Time consuming but guarantee result when password is short.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0" y="1618500"/>
            <a:ext cx="39999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Incremental Mode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Most powerful mode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Uses all character combinations intelligently based on frequency and pattern.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3009750" y="65700"/>
            <a:ext cx="3999900" cy="24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Rule-based attack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Apply transformation rules to dictionary words.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Great for cracking passwords with slight variations.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5144100" y="2466000"/>
            <a:ext cx="3999900" cy="22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External Mode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Allows custom cracking logic via scripting, offering flexibility for advanced users.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63" y="106075"/>
            <a:ext cx="7278676" cy="43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044350" y="4474575"/>
            <a:ext cx="7167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Dictionary Attack Implementation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75" y="115975"/>
            <a:ext cx="9049724" cy="50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" y="0"/>
            <a:ext cx="8483450" cy="47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2627400" y="4667850"/>
            <a:ext cx="5143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Finding shadow file and getting its contents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6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962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766900" y="916350"/>
            <a:ext cx="22551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 a wordlist file→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file with millions of hash passwords.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Rockyou.txt → a file in kali linux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Using this file, JtR cracks the password for the account.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